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3" r:id="rId6"/>
    <p:sldId id="260" r:id="rId7"/>
    <p:sldId id="259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70F7-95BC-4D4D-88B7-93AF430226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Analyzing play calling in the national football league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27DA92-F03F-4C72-A022-964474A925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Priyam Patel</a:t>
            </a:r>
          </a:p>
          <a:p>
            <a:r>
              <a:rPr lang="en-US" dirty="0"/>
              <a:t>INFO 550</a:t>
            </a:r>
          </a:p>
        </p:txBody>
      </p:sp>
    </p:spTree>
    <p:extLst>
      <p:ext uri="{BB962C8B-B14F-4D97-AF65-F5344CB8AC3E}">
        <p14:creationId xmlns:p14="http://schemas.microsoft.com/office/powerpoint/2010/main" val="1897898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57EE13-72B0-4FFA-ACE1-EBDE8934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ADD54-B100-4651-8C70-E7A1ED21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60" y="1507414"/>
            <a:ext cx="7295507" cy="37033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accent1"/>
                </a:solidFill>
              </a:rPr>
              <a:t>Questions?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82434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44CA1-7830-4761-9156-106F882F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09CF1-D467-459A-BB37-F1B532CBAB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583C85D-A4C2-49F9-9346-C81719FD22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153" y="2658748"/>
            <a:ext cx="4918911" cy="272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280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4C4A391E-CA7C-422C-8EED-4CC02B37B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F42A9F5-A12D-4B10-91A1-9A32F25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38174"/>
            <a:ext cx="3705323" cy="5762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034F9-AEBC-42B3-ADE5-1A7D49870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sources (Rejected)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885BB25-0FD1-4CAE-B2DD-CCC117998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B744647-90D3-422D-AD29-8D44D348A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4724776-721C-40C6-AE5F-86663C08F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E9BE0-BD0A-4193-A845-A9C2F42BD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6864154" cy="3678303"/>
          </a:xfrm>
        </p:spPr>
        <p:txBody>
          <a:bodyPr>
            <a:normAutofit/>
          </a:bodyPr>
          <a:lstStyle/>
          <a:p>
            <a:r>
              <a:rPr lang="en-US" dirty="0"/>
              <a:t>Pro Football Reference</a:t>
            </a:r>
          </a:p>
          <a:p>
            <a:pPr lvl="1"/>
            <a:r>
              <a:rPr lang="en-US" dirty="0"/>
              <a:t>Box score data, player data, game play-by-play, season data</a:t>
            </a:r>
          </a:p>
          <a:p>
            <a:pPr lvl="1"/>
            <a:r>
              <a:rPr lang="en-US" dirty="0"/>
              <a:t>Individual tables of data exportable as csv files </a:t>
            </a:r>
          </a:p>
          <a:p>
            <a:pPr lvl="1"/>
            <a:r>
              <a:rPr lang="en-US" dirty="0"/>
              <a:t>Limited to 500 plays at a time, requires tedious manual filtering to compile data for a season</a:t>
            </a:r>
          </a:p>
          <a:p>
            <a:r>
              <a:rPr lang="en-US" dirty="0"/>
              <a:t>Twitter</a:t>
            </a:r>
          </a:p>
          <a:p>
            <a:pPr lvl="1"/>
            <a:r>
              <a:rPr lang="en-US" dirty="0" err="1"/>
              <a:t>rtweets</a:t>
            </a:r>
            <a:r>
              <a:rPr lang="en-US" dirty="0"/>
              <a:t> package – very useful for streaming tweets or searching for recent tweets on topics, but no date filter</a:t>
            </a:r>
          </a:p>
          <a:p>
            <a:endParaRPr 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B69B1A79-0CA3-4260-AF07-23769E021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2797" y="5286274"/>
            <a:ext cx="3418345" cy="54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6D27934-297C-414B-BA71-A1ED297AD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056409" y="4858383"/>
            <a:ext cx="1206116" cy="139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BBAA4D97-B18B-437F-9D78-B377E5EAD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1923" y="4725713"/>
            <a:ext cx="3702878" cy="167278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B4ABBA9-D568-40CE-AF3D-AC8F4BBA4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4725713"/>
            <a:ext cx="3702878" cy="167278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3F299E75-FD74-48D0-A253-9D1CA23C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167" y="4909219"/>
            <a:ext cx="1269601" cy="127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68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4B643C-8D00-45E9-AC27-ECB8A69BD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00930"/>
            <a:ext cx="5351431" cy="225639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Data sources (accepted)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EE8A32-B29E-46B5-B8B8-0148869E9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596128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B92E81-4F6A-4CF1-B486-AE63E15F3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9338" y="453643"/>
            <a:ext cx="5596128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BFDA8-8D6D-4A5C-B815-24854ED7A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357" y="800929"/>
            <a:ext cx="5491110" cy="286600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NFL.com API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 err="1"/>
              <a:t>nflscrapR</a:t>
            </a:r>
            <a:r>
              <a:rPr lang="en-US" sz="1500" dirty="0"/>
              <a:t> – contains functions to pull, parse, and clean data from the publicly-available NFL.com API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Includes player statistics, box scores, game play-by-play, and season play-by-play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256 features</a:t>
            </a:r>
          </a:p>
          <a:p>
            <a:pPr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Reddit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reddit.com/r/</a:t>
            </a:r>
            <a:r>
              <a:rPr lang="en-US" sz="1500" dirty="0" err="1"/>
              <a:t>nfl</a:t>
            </a:r>
            <a:r>
              <a:rPr lang="en-US" sz="1500" dirty="0"/>
              <a:t> – contains “Game Threads” for each of the 256 regular season games and 11 playoff games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18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5C6F31-B660-4578-B609-7DE670E17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99" y="3935144"/>
            <a:ext cx="5484624" cy="1700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41CC7F-2CA9-4082-B33F-09C2CA69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57" y="4294743"/>
            <a:ext cx="5489646" cy="94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1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34F8C-C1E0-4C55-BCB6-4721AB65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Relevant websites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C7527-20C5-484E-BB0E-42BC33CF7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89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E1E6-EE5E-4C5A-AC09-CF3DE57E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data exploration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60B8D-DB79-4974-9492-1D769A20A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Experimented with data storage options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csv versus </a:t>
            </a:r>
            <a:r>
              <a:rPr lang="en-US" dirty="0" err="1"/>
              <a:t>rds</a:t>
            </a:r>
            <a:r>
              <a:rPr lang="en-US" dirty="0"/>
              <a:t> for functionality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Best option for dynamic application?</a:t>
            </a:r>
          </a:p>
          <a:p>
            <a:pPr>
              <a:lnSpc>
                <a:spcPct val="90000"/>
              </a:lnSpc>
            </a:pPr>
            <a:r>
              <a:rPr lang="en-US" dirty="0"/>
              <a:t>Explored 2019 season play-by-play data with </a:t>
            </a:r>
            <a:r>
              <a:rPr lang="en-US" dirty="0" err="1"/>
              <a:t>dplyr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Created basic visualizations to better understand data</a:t>
            </a:r>
          </a:p>
          <a:p>
            <a:pPr>
              <a:lnSpc>
                <a:spcPct val="90000"/>
              </a:lnSpc>
            </a:pPr>
            <a:r>
              <a:rPr lang="en-US" dirty="0"/>
              <a:t>Scraped Reddit NFL game threads to get a sense of API limitations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303FFA6-6D3C-46D7-94D2-94BD5C503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13026"/>
            <a:ext cx="6735272" cy="505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31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560E-9251-4C68-BB3E-9FB9526A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 packages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D8034AD-3E16-4F15-BF5A-BE32C56E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2180496"/>
            <a:ext cx="2737942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8" name="Picture 4" descr="Image result for tidyverse r package">
            <a:extLst>
              <a:ext uri="{FF2B5EF4-FFF2-40B4-BE49-F238E27FC236}">
                <a16:creationId xmlns:a16="http://schemas.microsoft.com/office/drawing/2014/main" id="{A9F76DC6-6C5D-48CE-AFCB-FD9965776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625" y="2788017"/>
            <a:ext cx="2430650" cy="2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BA75D13-5FB1-44FA-A579-4DC5FD6B5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4778" y="2180497"/>
            <a:ext cx="2737942" cy="194240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72EC0EB-F69E-4F73-A30A-0F5D2BD2C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58800" y="2361056"/>
            <a:ext cx="1589391" cy="158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8D4BBAFD-4FAC-4241-8D00-10E894017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26071" y="4854336"/>
            <a:ext cx="2435275" cy="80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522F4070-BC79-40BC-883E-62300F99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4778" y="4283771"/>
            <a:ext cx="2737942" cy="194240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82FC-38A0-4613-893D-CAF462F62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 err="1"/>
              <a:t>tidyverse</a:t>
            </a:r>
            <a:endParaRPr lang="en-US" dirty="0"/>
          </a:p>
          <a:p>
            <a:pPr lvl="1"/>
            <a:r>
              <a:rPr lang="en-US" dirty="0"/>
              <a:t>ggplot2, 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, </a:t>
            </a:r>
            <a:r>
              <a:rPr lang="en-US" dirty="0" err="1"/>
              <a:t>readr</a:t>
            </a:r>
            <a:r>
              <a:rPr lang="en-US" dirty="0"/>
              <a:t>, </a:t>
            </a:r>
            <a:r>
              <a:rPr lang="en-US" dirty="0" err="1"/>
              <a:t>stringr</a:t>
            </a:r>
            <a:endParaRPr lang="en-US" dirty="0"/>
          </a:p>
          <a:p>
            <a:r>
              <a:rPr lang="en-US" dirty="0"/>
              <a:t>shiny </a:t>
            </a:r>
          </a:p>
          <a:p>
            <a:r>
              <a:rPr lang="en-US" dirty="0" err="1"/>
              <a:t>plotly</a:t>
            </a:r>
            <a:endParaRPr lang="en-US" dirty="0"/>
          </a:p>
          <a:p>
            <a:r>
              <a:rPr lang="en-US" dirty="0" err="1"/>
              <a:t>nflscrapR</a:t>
            </a:r>
            <a:endParaRPr lang="en-US" dirty="0"/>
          </a:p>
          <a:p>
            <a:r>
              <a:rPr lang="en-US" dirty="0" err="1"/>
              <a:t>RedditExtractoR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09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DA796-CC5B-465D-BAD9-59749E221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531F7-6648-496F-8C28-270857CD3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play calling per down/distance from the endzone change from preseason to postseason? Over the years and by team?</a:t>
            </a:r>
          </a:p>
          <a:p>
            <a:r>
              <a:rPr lang="en-US" dirty="0"/>
              <a:t>In the post-season, what is the most effective </a:t>
            </a:r>
            <a:r>
              <a:rPr lang="en-US" dirty="0" err="1"/>
              <a:t>playcall</a:t>
            </a:r>
            <a:r>
              <a:rPr lang="en-US" dirty="0"/>
              <a:t> for each down and distance (non-</a:t>
            </a:r>
            <a:r>
              <a:rPr lang="en-US" dirty="0" err="1"/>
              <a:t>redzone</a:t>
            </a:r>
            <a:r>
              <a:rPr lang="en-US" dirty="0"/>
              <a:t> plays)?</a:t>
            </a:r>
          </a:p>
          <a:p>
            <a:r>
              <a:rPr lang="en-US" dirty="0"/>
              <a:t>How did public sentiment about a team change after risky </a:t>
            </a:r>
            <a:r>
              <a:rPr lang="en-US" dirty="0" err="1"/>
              <a:t>playcalls</a:t>
            </a:r>
            <a:r>
              <a:rPr lang="en-US" dirty="0"/>
              <a:t> in the 2019-20 season?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555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A100B-6BFE-4B4F-9F15-5A4D7DF53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92A48-5253-4877-9CF8-CDA9A0A25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Develop a Shiny web application (or Shiny document) to answer the research questions with dynamic visualizations and analysis</a:t>
            </a:r>
          </a:p>
          <a:p>
            <a:endParaRPr lang="en-US" dirty="0"/>
          </a:p>
          <a:p>
            <a:r>
              <a:rPr lang="en-US" dirty="0"/>
              <a:t>How does play calling per down change from preseason to postseason? Over the years and by team?</a:t>
            </a:r>
          </a:p>
          <a:p>
            <a:pPr lvl="1"/>
            <a:r>
              <a:rPr lang="en-US" b="1" dirty="0"/>
              <a:t>Develop reactive plot from NFL data</a:t>
            </a:r>
            <a:endParaRPr lang="en-US" dirty="0"/>
          </a:p>
          <a:p>
            <a:r>
              <a:rPr lang="en-US" dirty="0"/>
              <a:t>In the post-season, what is the most effective </a:t>
            </a:r>
            <a:r>
              <a:rPr lang="en-US" dirty="0" err="1"/>
              <a:t>playcall</a:t>
            </a:r>
            <a:r>
              <a:rPr lang="en-US" dirty="0"/>
              <a:t> for each down and distance (non-</a:t>
            </a:r>
            <a:r>
              <a:rPr lang="en-US" dirty="0" err="1"/>
              <a:t>redzone</a:t>
            </a:r>
            <a:r>
              <a:rPr lang="en-US" dirty="0"/>
              <a:t> plays)?</a:t>
            </a:r>
          </a:p>
          <a:p>
            <a:pPr lvl="1"/>
            <a:r>
              <a:rPr lang="en-US" b="1" dirty="0"/>
              <a:t>Create model using NFL data that incorporates </a:t>
            </a:r>
            <a:r>
              <a:rPr lang="en-US" b="1" dirty="0" err="1"/>
              <a:t>playcall</a:t>
            </a:r>
            <a:r>
              <a:rPr lang="en-US" b="1" dirty="0"/>
              <a:t>, down, distance, and potentially other variables</a:t>
            </a:r>
          </a:p>
          <a:p>
            <a:r>
              <a:rPr lang="en-US" dirty="0"/>
              <a:t>How did public sentiment about a team change after risky </a:t>
            </a:r>
            <a:r>
              <a:rPr lang="en-US" dirty="0" err="1"/>
              <a:t>playcalls</a:t>
            </a:r>
            <a:r>
              <a:rPr lang="en-US" dirty="0"/>
              <a:t> in the 2019-20 season? </a:t>
            </a:r>
          </a:p>
          <a:p>
            <a:pPr lvl="1"/>
            <a:r>
              <a:rPr lang="en-US" b="1" dirty="0"/>
              <a:t>Use NFL data to identify games with “risky </a:t>
            </a:r>
            <a:r>
              <a:rPr lang="en-US" b="1" dirty="0" err="1"/>
              <a:t>playcalls</a:t>
            </a:r>
            <a:r>
              <a:rPr lang="en-US" b="1" dirty="0"/>
              <a:t>,” conduct sentiment analysis of related Reddit Game Threads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19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394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Wingdings 2</vt:lpstr>
      <vt:lpstr>Dividend</vt:lpstr>
      <vt:lpstr>Analyzing play calling in the national football league</vt:lpstr>
      <vt:lpstr>Motivations</vt:lpstr>
      <vt:lpstr>Data sources (Rejected)</vt:lpstr>
      <vt:lpstr>Data sources (accepted)</vt:lpstr>
      <vt:lpstr>Relevant websites</vt:lpstr>
      <vt:lpstr>data exploration</vt:lpstr>
      <vt:lpstr>R packages</vt:lpstr>
      <vt:lpstr>Research questions</vt:lpstr>
      <vt:lpstr>Anticipated direction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play calling in the national football league</dc:title>
  <dc:creator>Priyam Patel</dc:creator>
  <cp:lastModifiedBy>Priyam Patel</cp:lastModifiedBy>
  <cp:revision>4</cp:revision>
  <dcterms:created xsi:type="dcterms:W3CDTF">2020-03-25T06:59:12Z</dcterms:created>
  <dcterms:modified xsi:type="dcterms:W3CDTF">2020-03-25T07:39:55Z</dcterms:modified>
</cp:coreProperties>
</file>